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6" r:id="rId4"/>
    <p:sldId id="265" r:id="rId5"/>
    <p:sldId id="275" r:id="rId6"/>
    <p:sldId id="266" r:id="rId7"/>
    <p:sldId id="280" r:id="rId8"/>
    <p:sldId id="277" r:id="rId9"/>
    <p:sldId id="274" r:id="rId10"/>
    <p:sldId id="278" r:id="rId11"/>
    <p:sldId id="273" r:id="rId12"/>
    <p:sldId id="264" r:id="rId13"/>
    <p:sldId id="272" r:id="rId14"/>
    <p:sldId id="279" r:id="rId15"/>
    <p:sldId id="257" r:id="rId16"/>
    <p:sldId id="269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6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7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24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0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42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90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4.jpeg"/><Relationship Id="rId7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6EDAAE-B920-4C3E-BBEF-9D3BCA06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840" y="1357315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проекта: </a:t>
            </a:r>
            <a:r>
              <a:rPr lang="ru-RU" sz="2000" dirty="0">
                <a:solidFill>
                  <a:schemeClr val="bg1"/>
                </a:solidFill>
              </a:rPr>
              <a:t>Система детектирования судов с применением технологий искусственного интеллекта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2367920"/>
            <a:ext cx="481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команды:</a:t>
            </a:r>
            <a:endParaRPr lang="en-US" sz="2000" b="1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dpp.shlyopa.team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6010" y="310373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0A081-0B9B-41EC-8F3E-225BA65D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Данные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CDE0A7-70A8-4706-BF6B-35821CEB6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0" y="1616721"/>
            <a:ext cx="3960000" cy="2448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B9E3BE-B4C2-4681-AA39-9B0DF6C12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80" y="1419622"/>
            <a:ext cx="3240000" cy="2826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97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666B3C-1935-46D2-BFA2-9959FD3E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8"/>
          <a:stretch/>
        </p:blipFill>
        <p:spPr>
          <a:xfrm>
            <a:off x="1822375" y="1059582"/>
            <a:ext cx="3289683" cy="1680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42542-63C8-414C-B615-C5FF73FF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/>
          <a:stretch/>
        </p:blipFill>
        <p:spPr>
          <a:xfrm>
            <a:off x="1822376" y="3140602"/>
            <a:ext cx="3289683" cy="1663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2347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Веб-сайт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A49A3A-FFB8-4DC6-A97A-B0686F01155D}"/>
              </a:ext>
            </a:extLst>
          </p:cNvPr>
          <p:cNvSpPr txBox="1">
            <a:spLocks/>
          </p:cNvSpPr>
          <p:nvPr/>
        </p:nvSpPr>
        <p:spPr>
          <a:xfrm>
            <a:off x="2596307" y="2764245"/>
            <a:ext cx="1791142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Главная страница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6522920-5A7B-40DE-BC06-3A0C8A11C7ED}"/>
              </a:ext>
            </a:extLst>
          </p:cNvPr>
          <p:cNvSpPr txBox="1">
            <a:spLocks/>
          </p:cNvSpPr>
          <p:nvPr/>
        </p:nvSpPr>
        <p:spPr>
          <a:xfrm>
            <a:off x="1691678" y="4731990"/>
            <a:ext cx="3600400" cy="4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Страница судна с информацией о нем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F1FF49-6813-41A1-823E-95A1A7354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1347614"/>
            <a:ext cx="3164210" cy="3164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4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Ошибки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3096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9B3682C-6CDD-4CEB-A2E9-76634962FBB2}"/>
              </a:ext>
            </a:extLst>
          </p:cNvPr>
          <p:cNvSpPr txBox="1">
            <a:spLocks/>
          </p:cNvSpPr>
          <p:nvPr/>
        </p:nvSpPr>
        <p:spPr>
          <a:xfrm>
            <a:off x="1619672" y="1309682"/>
            <a:ext cx="6768752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Неправильное распределение времени и оценка своих возможностей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Неумение работать с лазерным станком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Неправильная стыковка сторон платы при лазерной печати, вследствие чего съехал рисунок и получилась нерабочая плата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При травлении платы использование канцелярского ножа вместо зубочистки, из-за чего поцарапаны дорожки</a:t>
            </a:r>
          </a:p>
        </p:txBody>
      </p:sp>
    </p:spTree>
    <p:extLst>
      <p:ext uri="{BB962C8B-B14F-4D97-AF65-F5344CB8AC3E}">
        <p14:creationId xmlns:p14="http://schemas.microsoft.com/office/powerpoint/2010/main" val="85354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Развитие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0595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Отслеживание местоположения судов и их характеристик в реальном времени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78F5A3-143A-4FCB-9F39-6F833006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47" y="2067694"/>
            <a:ext cx="5047306" cy="27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3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GitHub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03DFE-0213-4BDE-B92C-5C6C3CFFBD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520689"/>
            <a:ext cx="1485038" cy="1485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261CA-DC59-4A15-8411-0541F60A2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915566"/>
            <a:ext cx="5157446" cy="2325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62E82-71B2-4B96-9BEF-8C400A6BC3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83639"/>
            <a:ext cx="2771800" cy="155913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848ED0B-9228-43AC-A5D6-D45A06BAA4C1}"/>
              </a:ext>
            </a:extLst>
          </p:cNvPr>
          <p:cNvSpPr txBox="1">
            <a:spLocks/>
          </p:cNvSpPr>
          <p:nvPr/>
        </p:nvSpPr>
        <p:spPr>
          <a:xfrm>
            <a:off x="3995936" y="4731990"/>
            <a:ext cx="3384376" cy="348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https://github.com/dpp-shlyopa-team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41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8186A6-88F3-4D60-B0E1-D4F2420A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r="4549"/>
          <a:stretch/>
        </p:blipFill>
        <p:spPr>
          <a:xfrm>
            <a:off x="2672920" y="714904"/>
            <a:ext cx="1289418" cy="1711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9D0782-C540-4267-9B83-738BDE68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7840" r="8206"/>
          <a:stretch/>
        </p:blipFill>
        <p:spPr>
          <a:xfrm>
            <a:off x="1255495" y="2940760"/>
            <a:ext cx="1292464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472A99-D5BC-4F09-ACE0-F81202AC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0" y="2940761"/>
            <a:ext cx="1289416" cy="171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328B616-ADCA-4B70-B8A2-116FAD71D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9" y="718084"/>
            <a:ext cx="1282238" cy="17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A481F5-CB8F-4EE3-AC30-152F8892D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0" y="2940760"/>
            <a:ext cx="1289417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053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Команда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106458-B71D-482C-92F0-CC358FD53ECB}"/>
              </a:ext>
            </a:extLst>
          </p:cNvPr>
          <p:cNvSpPr txBox="1">
            <a:spLocks/>
          </p:cNvSpPr>
          <p:nvPr/>
        </p:nvSpPr>
        <p:spPr>
          <a:xfrm>
            <a:off x="5024748" y="2456690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Валерия Болучевских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Статистик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FBF2F95E-9B0E-46FB-83B0-5B90EBB46206}"/>
              </a:ext>
            </a:extLst>
          </p:cNvPr>
          <p:cNvSpPr txBox="1">
            <a:spLocks/>
          </p:cNvSpPr>
          <p:nvPr/>
        </p:nvSpPr>
        <p:spPr>
          <a:xfrm>
            <a:off x="351107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Максим Чернышков</a:t>
            </a:r>
          </a:p>
          <a:p>
            <a:r>
              <a:rPr lang="ru-RU" sz="1400" b="1" i="1" dirty="0" err="1">
                <a:solidFill>
                  <a:srgbClr val="7030A0"/>
                </a:solidFill>
                <a:cs typeface="Adobe Hebrew" pitchFamily="18" charset="-79"/>
              </a:rPr>
              <a:t>Програмист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95FD687-2CE4-4069-B535-4987CF01C3D0}"/>
              </a:ext>
            </a:extLst>
          </p:cNvPr>
          <p:cNvSpPr txBox="1">
            <a:spLocks/>
          </p:cNvSpPr>
          <p:nvPr/>
        </p:nvSpPr>
        <p:spPr>
          <a:xfrm>
            <a:off x="639323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Анна Лебедева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Дизайнер 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F0ACD662-9926-49AE-8CB7-DEAA2F886016}"/>
              </a:ext>
            </a:extLst>
          </p:cNvPr>
          <p:cNvSpPr txBox="1">
            <a:spLocks/>
          </p:cNvSpPr>
          <p:nvPr/>
        </p:nvSpPr>
        <p:spPr>
          <a:xfrm>
            <a:off x="622067" y="4685481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Виктория Геллер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Схемотехник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43031C9-2D3F-4DA6-A9A0-41E41A906184}"/>
              </a:ext>
            </a:extLst>
          </p:cNvPr>
          <p:cNvSpPr txBox="1">
            <a:spLocks/>
          </p:cNvSpPr>
          <p:nvPr/>
        </p:nvSpPr>
        <p:spPr>
          <a:xfrm>
            <a:off x="2040679" y="245180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Влада Маковецкая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Проектировщик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53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BE5177-A0F9-46DC-8639-57BDEDFDD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1131590"/>
            <a:ext cx="481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Контакты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Болучевских Валерия: wenlyfentazis@gmail.com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Геллер Виктория: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gellwik12345@gmail.com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Лебедева Анна: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 a.a.lebedeva0408.s@gmail.com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Маковецкая Влада: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makovetskaya.vlada@gmail.com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Чернышков Максим: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maksim@cherny.sh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003798"/>
            <a:ext cx="5225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7DD900-88C3-4DFE-AAA1-9190EBA9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B05BE9-D088-418A-84BB-1176634C7F78}"/>
              </a:ext>
            </a:extLst>
          </p:cNvPr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6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Цели и задачи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691680" y="113159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Цель: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Реализация интерфейса на базе системы Автоматической идентификации судов (АИС) с применением технологий искусственного интеллекта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79405" y="2380655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E1D3075-B368-4A9F-8CAA-28452D119855}"/>
              </a:ext>
            </a:extLst>
          </p:cNvPr>
          <p:cNvSpPr txBox="1">
            <a:spLocks/>
          </p:cNvSpPr>
          <p:nvPr/>
        </p:nvSpPr>
        <p:spPr>
          <a:xfrm>
            <a:off x="1692119" y="2859782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Задачи: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Разведение и изготовление платы радиоприемника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Формирование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Dataset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модели нейронной сети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Backend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разработка веб-сайта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29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Теоретические обоснования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97891" y="235266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2B3C0-21DC-4397-8968-57AE3A2020EC}"/>
              </a:ext>
            </a:extLst>
          </p:cNvPr>
          <p:cNvSpPr txBox="1"/>
          <p:nvPr/>
        </p:nvSpPr>
        <p:spPr>
          <a:xfrm>
            <a:off x="2590594" y="4825484"/>
            <a:ext cx="216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Сервис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MarineTraffic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9DA990-F9FB-4560-ABE5-34314BF1D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25207"/>
            <a:ext cx="4104456" cy="3497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818-1C8B-444B-A6DE-B0D10997013E}"/>
              </a:ext>
            </a:extLst>
          </p:cNvPr>
          <p:cNvSpPr txBox="1"/>
          <p:nvPr/>
        </p:nvSpPr>
        <p:spPr>
          <a:xfrm>
            <a:off x="6190714" y="1919988"/>
            <a:ext cx="2799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Платное отслеживание подробной информации ⇒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Невозможность использования всеми категориями пользователей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2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Результаты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6D288-B5F7-460A-82DC-44D729879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59" y="865778"/>
            <a:ext cx="1315548" cy="1169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6878E3-3684-42CC-8354-8EDE2FD8C7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99" y="2020797"/>
            <a:ext cx="1173490" cy="10550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76F839-F627-4E26-B661-C5146A7E5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865778"/>
            <a:ext cx="1173490" cy="11734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C70BA-D018-4A99-BF97-484F2A7E82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6" y="2078668"/>
            <a:ext cx="1055009" cy="1055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51031A-A1D5-42BA-9ED7-5A31BD4EA4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89" y="3339803"/>
            <a:ext cx="1098960" cy="10561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C92138-0470-4A1E-B646-03FAC6F681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7894"/>
            <a:ext cx="1173490" cy="11734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D679FA-69AC-4E9F-98FD-4E47B98C7F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867894"/>
            <a:ext cx="1171100" cy="117349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735C0CA-0A4C-430C-BCA3-532E1451285C}"/>
              </a:ext>
            </a:extLst>
          </p:cNvPr>
          <p:cNvCxnSpPr>
            <a:cxnSpLocks/>
          </p:cNvCxnSpPr>
          <p:nvPr/>
        </p:nvCxnSpPr>
        <p:spPr>
          <a:xfrm flipH="1">
            <a:off x="3276389" y="1734712"/>
            <a:ext cx="800983" cy="457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324F73D-CFE8-485D-A684-BE3F619756E8}"/>
              </a:ext>
            </a:extLst>
          </p:cNvPr>
          <p:cNvCxnSpPr>
            <a:cxnSpLocks/>
          </p:cNvCxnSpPr>
          <p:nvPr/>
        </p:nvCxnSpPr>
        <p:spPr>
          <a:xfrm>
            <a:off x="5940152" y="1419622"/>
            <a:ext cx="11560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E080624-F6B6-4166-92BA-3AFB447ECD62}"/>
              </a:ext>
            </a:extLst>
          </p:cNvPr>
          <p:cNvCxnSpPr>
            <a:cxnSpLocks/>
          </p:cNvCxnSpPr>
          <p:nvPr/>
        </p:nvCxnSpPr>
        <p:spPr>
          <a:xfrm>
            <a:off x="3370950" y="2951630"/>
            <a:ext cx="1201050" cy="70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82FFD2-B856-4B9F-B2BE-26D6246C0BA4}"/>
              </a:ext>
            </a:extLst>
          </p:cNvPr>
          <p:cNvCxnSpPr>
            <a:cxnSpLocks/>
          </p:cNvCxnSpPr>
          <p:nvPr/>
        </p:nvCxnSpPr>
        <p:spPr>
          <a:xfrm>
            <a:off x="3563888" y="2548301"/>
            <a:ext cx="2520280" cy="57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20991D1-D4C1-4B1B-87AB-452BB80DD7D6}"/>
              </a:ext>
            </a:extLst>
          </p:cNvPr>
          <p:cNvCxnSpPr>
            <a:cxnSpLocks/>
          </p:cNvCxnSpPr>
          <p:nvPr/>
        </p:nvCxnSpPr>
        <p:spPr>
          <a:xfrm flipH="1">
            <a:off x="2505130" y="3291830"/>
            <a:ext cx="159260" cy="576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5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F26DB5-BBFB-46C9-AB1B-9957E7D1F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96" y="3035574"/>
            <a:ext cx="2304000" cy="832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Технологические решения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00560-9836-446A-8CDD-01C0631FF5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702776"/>
            <a:ext cx="1764000" cy="453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11A4C-E80B-4D41-93FA-6B83038295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03598"/>
            <a:ext cx="1692000" cy="1163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55D97A-02B2-4A9F-BDE4-4EC4E11F5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39531"/>
            <a:ext cx="828000" cy="828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9F355B-5FAC-4A10-9C23-AAABB8868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32" y="1779662"/>
            <a:ext cx="2304000" cy="43315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89D951-3AED-4B6D-B40E-8FC96C6530F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804" y1="75195" x2="33804" y2="75195"/>
                        <a14:foregroundMark x1="33804" y1="75000" x2="33804" y2="75000"/>
                        <a14:foregroundMark x1="66739" y1="74414" x2="66739" y2="7441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9637" r="19469" b="18348"/>
          <a:stretch/>
        </p:blipFill>
        <p:spPr>
          <a:xfrm rot="20697375">
            <a:off x="4328310" y="2527531"/>
            <a:ext cx="1216235" cy="69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0950184B-B29B-453D-928A-5926113A7154}"/>
              </a:ext>
            </a:extLst>
          </p:cNvPr>
          <p:cNvSpPr/>
          <p:nvPr/>
        </p:nvSpPr>
        <p:spPr>
          <a:xfrm>
            <a:off x="4209899" y="2198814"/>
            <a:ext cx="1453056" cy="1453056"/>
          </a:xfrm>
          <a:prstGeom prst="ellipse">
            <a:avLst/>
          </a:prstGeom>
          <a:noFill/>
          <a:ln w="76200"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C2909E-ED7F-45D7-884C-E7DEF3C9A94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55926"/>
            <a:ext cx="724679" cy="7246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A0535B-A38F-431F-A568-B45AAD91083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36" y="2499742"/>
            <a:ext cx="900000" cy="90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8BCBDD-0B93-4F82-978E-8878E509867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1710"/>
            <a:ext cx="918966" cy="7491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DEF998-1C2F-4FE2-B6CC-7146E34B17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62851"/>
            <a:ext cx="830884" cy="98135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C24A98-9D7D-470B-8003-DF7132849E4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31" y="3950561"/>
            <a:ext cx="874299" cy="6965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DC4104-5495-4636-9C2E-86817C6641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97" y="2463690"/>
            <a:ext cx="900000" cy="962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D60688-72D3-4D3B-A228-DE0DEABE59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0" y="3780955"/>
            <a:ext cx="1275480" cy="12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5E335-CE0C-4068-99AD-2C7AB455D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/>
          <a:stretch/>
        </p:blipFill>
        <p:spPr>
          <a:xfrm>
            <a:off x="1475656" y="1923678"/>
            <a:ext cx="4034407" cy="240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2772286" y="43719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Схема в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Kicad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7895234-082A-4CA9-9593-72ECF307DF05}"/>
              </a:ext>
            </a:extLst>
          </p:cNvPr>
          <p:cNvSpPr txBox="1">
            <a:spLocks/>
          </p:cNvSpPr>
          <p:nvPr/>
        </p:nvSpPr>
        <p:spPr>
          <a:xfrm>
            <a:off x="6395437" y="4797585"/>
            <a:ext cx="1982980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Трассировка платы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52FAC5-9F7E-4E20-BAE2-3405F5AE71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0" b="6901"/>
          <a:stretch/>
        </p:blipFill>
        <p:spPr>
          <a:xfrm>
            <a:off x="6012160" y="3148099"/>
            <a:ext cx="2664296" cy="143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D2E14-7D62-4C33-A019-559299B4A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" b="9396"/>
          <a:stretch/>
        </p:blipFill>
        <p:spPr>
          <a:xfrm>
            <a:off x="6012161" y="1419622"/>
            <a:ext cx="2664296" cy="1388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84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60FD4-19A5-4EFA-AF4A-E83F5B32A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1" b="12775"/>
          <a:stretch/>
        </p:blipFill>
        <p:spPr>
          <a:xfrm>
            <a:off x="1797800" y="1330222"/>
            <a:ext cx="6230584" cy="3339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4085243" y="4705682"/>
            <a:ext cx="1655698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Травление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99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5953">
            <a:hlinkClick r:id="" action="ppaction://media"/>
            <a:extLst>
              <a:ext uri="{FF2B5EF4-FFF2-40B4-BE49-F238E27FC236}">
                <a16:creationId xmlns:a16="http://schemas.microsoft.com/office/drawing/2014/main" id="{0B63E7CD-AAA9-459D-8B91-E98013373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024" y="1325207"/>
            <a:ext cx="5759997" cy="323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3</a:t>
            </a:r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D </a:t>
            </a:r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модель</a:t>
            </a:r>
            <a:endParaRPr lang="ru-RU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3113959" y="4630789"/>
            <a:ext cx="3348129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Печать модели коробки для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Нейронная сеть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0BF25-45BA-4BA6-A8AE-4A0DBE2D1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r="13229" b="15699"/>
          <a:stretch/>
        </p:blipFill>
        <p:spPr>
          <a:xfrm>
            <a:off x="1403648" y="1325207"/>
            <a:ext cx="2998009" cy="317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A36A21-D51C-414C-932D-CE412EE5918F}"/>
              </a:ext>
            </a:extLst>
          </p:cNvPr>
          <p:cNvSpPr txBox="1">
            <a:spLocks/>
          </p:cNvSpPr>
          <p:nvPr/>
        </p:nvSpPr>
        <p:spPr>
          <a:xfrm>
            <a:off x="1462492" y="4564445"/>
            <a:ext cx="288032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Создание обучающей выборки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4D8D00-3C4B-4E06-829D-2A4A1E946093}"/>
              </a:ext>
            </a:extLst>
          </p:cNvPr>
          <p:cNvSpPr/>
          <p:nvPr/>
        </p:nvSpPr>
        <p:spPr>
          <a:xfrm>
            <a:off x="4788024" y="1325207"/>
            <a:ext cx="3960440" cy="317388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D7B5819-86DE-4C04-8FFF-E4E9584A289B}"/>
              </a:ext>
            </a:extLst>
          </p:cNvPr>
          <p:cNvSpPr txBox="1">
            <a:spLocks/>
          </p:cNvSpPr>
          <p:nvPr/>
        </p:nvSpPr>
        <p:spPr>
          <a:xfrm>
            <a:off x="5508104" y="4564445"/>
            <a:ext cx="252028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нейронной сети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433C0A-9905-4AB8-8667-572C0B2570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274425" y="2418331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87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346</Words>
  <Application>Microsoft Office PowerPoint</Application>
  <PresentationFormat>Экран (16:9)</PresentationFormat>
  <Paragraphs>79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Тема Office</vt:lpstr>
      <vt:lpstr>Презентация PowerPoint</vt:lpstr>
      <vt:lpstr>Цели и задачи</vt:lpstr>
      <vt:lpstr>Теоретические обоснования</vt:lpstr>
      <vt:lpstr>Результаты проекта</vt:lpstr>
      <vt:lpstr>Технологические решения</vt:lpstr>
      <vt:lpstr>Изготовление платы</vt:lpstr>
      <vt:lpstr>Изготовление платы</vt:lpstr>
      <vt:lpstr>3D модель</vt:lpstr>
      <vt:lpstr>Нейронная сеть</vt:lpstr>
      <vt:lpstr>Данные</vt:lpstr>
      <vt:lpstr>Веб-сайт</vt:lpstr>
      <vt:lpstr>Ошибки проекта</vt:lpstr>
      <vt:lpstr>Развитие проекта</vt:lpstr>
      <vt:lpstr>GitHub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ranton</dc:creator>
  <cp:lastModifiedBy>N_OFFICE_6</cp:lastModifiedBy>
  <cp:revision>104</cp:revision>
  <dcterms:created xsi:type="dcterms:W3CDTF">2020-03-11T17:59:11Z</dcterms:created>
  <dcterms:modified xsi:type="dcterms:W3CDTF">2022-04-13T08:47:19Z</dcterms:modified>
</cp:coreProperties>
</file>